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6" r:id="rId9"/>
    <p:sldId id="265" r:id="rId10"/>
    <p:sldId id="271" r:id="rId11"/>
    <p:sldId id="26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Google Workspace is a way to communicate with clients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Able to securely send documents in a variety ways including direct links and forms.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D09B6C3C-ECA9-446F-8F00-4F90C44EB8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    </a:t>
          </a:r>
          <a:r>
            <a:rPr lang="en-US" sz="1900"/>
            <a:t>Create forms to help identify documents being sent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3" custLinFactNeighborX="-24842" custLinFactNeighborY="-11792"/>
      <dgm:spPr/>
    </dgm:pt>
    <dgm:pt modelId="{D6DEDA38-D02D-4DCD-A03D-B7D17A402C26}" type="pres">
      <dgm:prSet presAssocID="{C9B21A5F-21CC-464B-97CF-45EE13949C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3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3" custLinFactNeighborX="128" custLinFactNeighborY="-3130"/>
      <dgm:spPr/>
    </dgm:pt>
    <dgm:pt modelId="{8E863DD9-20E7-417D-B8B7-8D22167D9D89}" type="pres">
      <dgm:prSet presAssocID="{4698F420-6833-4D24-9CE0-8A096478E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3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2" presStyleCnt="3"/>
      <dgm:spPr/>
    </dgm:pt>
    <dgm:pt modelId="{ED8FAA24-DBF2-41B5-9FCB-E38A656BB8C3}" type="pres">
      <dgm:prSet presAssocID="{D09B6C3C-ECA9-446F-8F00-4F90C44EB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2" presStyleCnt="3" custScaleX="107846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CF763FD-EA80-4476-BC17-31CBF33B8035}" srcId="{9BDA55E2-E55D-4A8E-B7EC-D6DA14B15954}" destId="{D09B6C3C-ECA9-446F-8F00-4F90C44EB875}" srcOrd="2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E52E8B6D-8A83-4FCC-98E0-485566F8DECF}" type="presParOf" srcId="{F77E8EB6-324F-4FFD-9291-B6F0BB6D312A}" destId="{7A4FD736-E9B9-4716-9889-2942968B415F}" srcOrd="4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-121162" y="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48001" y="205157"/>
          <a:ext cx="489389" cy="489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906555" y="4952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Workspace is a way to communicate with clients</a:t>
          </a:r>
        </a:p>
      </dsp:txBody>
      <dsp:txXfrm>
        <a:off x="906555" y="4952"/>
        <a:ext cx="6228267" cy="889798"/>
      </dsp:txXfrm>
    </dsp:sp>
    <dsp:sp modelId="{A7C83095-F61F-4D80-9C06-01527F9136DB}">
      <dsp:nvSpPr>
        <dsp:cNvPr id="0" name=""/>
        <dsp:cNvSpPr/>
      </dsp:nvSpPr>
      <dsp:spPr>
        <a:xfrm>
          <a:off x="-111872" y="108935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48001" y="1317405"/>
          <a:ext cx="489389" cy="489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906555" y="1117201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Able to securely send documents in a variety ways including direct links and forms.</a:t>
          </a:r>
        </a:p>
      </dsp:txBody>
      <dsp:txXfrm>
        <a:off x="906555" y="1117201"/>
        <a:ext cx="6228267" cy="889798"/>
      </dsp:txXfrm>
    </dsp:sp>
    <dsp:sp modelId="{C847FBC4-D214-4FF4-AA48-46A6805DFD16}">
      <dsp:nvSpPr>
        <dsp:cNvPr id="0" name=""/>
        <dsp:cNvSpPr/>
      </dsp:nvSpPr>
      <dsp:spPr>
        <a:xfrm>
          <a:off x="-121162" y="2229449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48001" y="2429654"/>
          <a:ext cx="489389" cy="489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62220" y="2229449"/>
          <a:ext cx="671693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</a:t>
          </a:r>
          <a:r>
            <a:rPr lang="en-US" sz="1900" kern="1200"/>
            <a:t>Create forms to help identify documents being sent</a:t>
          </a:r>
        </a:p>
      </dsp:txBody>
      <dsp:txXfrm>
        <a:off x="662220" y="2229449"/>
        <a:ext cx="6716937" cy="8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77451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Social Media Advertising allows fast and simple methods for reaching a larger and wider market.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200748"/>
            <a:ext cx="2068031" cy="236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4962-0D45-4ABE-8A94-28136D74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60" y="3284292"/>
            <a:ext cx="1737849" cy="2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0243" y="2509957"/>
          <a:ext cx="7257996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962FA98-B591-4E45-8EEF-7736E8F6B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41" y="799858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630</TotalTime>
  <Words>459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PowerPoint Presentation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Dante De La Riva</cp:lastModifiedBy>
  <cp:revision>47</cp:revision>
  <dcterms:created xsi:type="dcterms:W3CDTF">2022-04-07T12:18:49Z</dcterms:created>
  <dcterms:modified xsi:type="dcterms:W3CDTF">2022-04-18T00:52:28Z</dcterms:modified>
</cp:coreProperties>
</file>